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4" r:id="rId5"/>
  </p:sldIdLst>
  <p:sldSz cx="14630400" cy="8229600"/>
  <p:notesSz cx="8229600" cy="14630400"/>
  <p:embeddedFontLst>
    <p:embeddedFont>
      <p:font typeface="Inter" panose="020B0604020202020204" charset="0"/>
      <p:regular r:id="rId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2565" y="1009055"/>
            <a:ext cx="5890379" cy="69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Segments Clients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32565" y="2009180"/>
            <a:ext cx="7651671" cy="1603534"/>
          </a:xfrm>
          <a:prstGeom prst="roundRect">
            <a:avLst>
              <a:gd name="adj" fmla="val 5584"/>
            </a:avLst>
          </a:prstGeom>
          <a:solidFill>
            <a:srgbClr val="0C0524">
              <a:alpha val="95000"/>
            </a:srgbClr>
          </a:solidFill>
          <a:ln w="2286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2"/>
          <p:cNvSpPr/>
          <p:nvPr/>
        </p:nvSpPr>
        <p:spPr>
          <a:xfrm>
            <a:off x="6255425" y="2032040"/>
            <a:ext cx="852726" cy="1557814"/>
          </a:xfrm>
          <a:prstGeom prst="roundRect">
            <a:avLst>
              <a:gd name="adj" fmla="val 7284"/>
            </a:avLst>
          </a:prstGeom>
          <a:solidFill>
            <a:srgbClr val="2F1D6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6518077" y="2611041"/>
            <a:ext cx="319802" cy="399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7308533" y="2245162"/>
            <a:ext cx="3310652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Les "Apprentis Débutants"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308533" y="2714982"/>
            <a:ext cx="6339721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Apprendre les bases, comprendre les concepts essentiels. Sensibles aux prix abordables et aux promesses claires.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6232565" y="3813096"/>
            <a:ext cx="7651671" cy="1603534"/>
          </a:xfrm>
          <a:prstGeom prst="roundRect">
            <a:avLst>
              <a:gd name="adj" fmla="val 5584"/>
            </a:avLst>
          </a:prstGeom>
          <a:solidFill>
            <a:srgbClr val="0C0524">
              <a:alpha val="95000"/>
            </a:srgbClr>
          </a:solidFill>
          <a:ln w="2286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7"/>
          <p:cNvSpPr/>
          <p:nvPr/>
        </p:nvSpPr>
        <p:spPr>
          <a:xfrm>
            <a:off x="6255425" y="3835956"/>
            <a:ext cx="852726" cy="1557814"/>
          </a:xfrm>
          <a:prstGeom prst="roundRect">
            <a:avLst>
              <a:gd name="adj" fmla="val 7284"/>
            </a:avLst>
          </a:prstGeom>
          <a:solidFill>
            <a:srgbClr val="2F1D6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8"/>
          <p:cNvSpPr/>
          <p:nvPr/>
        </p:nvSpPr>
        <p:spPr>
          <a:xfrm>
            <a:off x="6518077" y="4414957"/>
            <a:ext cx="319802" cy="399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00" dirty="0"/>
          </a:p>
        </p:txBody>
      </p:sp>
      <p:sp>
        <p:nvSpPr>
          <p:cNvPr id="12" name="Text 9"/>
          <p:cNvSpPr/>
          <p:nvPr/>
        </p:nvSpPr>
        <p:spPr>
          <a:xfrm>
            <a:off x="7308533" y="4049078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Les "Perfectionnistes"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7308533" y="4518898"/>
            <a:ext cx="6339721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Approfondir et maîtriser des techniques avancées. Motivés par la progression et la reconnaissance d'expertise.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32565" y="5617012"/>
            <a:ext cx="7651671" cy="1603534"/>
          </a:xfrm>
          <a:prstGeom prst="roundRect">
            <a:avLst>
              <a:gd name="adj" fmla="val 5584"/>
            </a:avLst>
          </a:prstGeom>
          <a:solidFill>
            <a:srgbClr val="0C0524">
              <a:alpha val="95000"/>
            </a:srgbClr>
          </a:solidFill>
          <a:ln w="2286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2"/>
          <p:cNvSpPr/>
          <p:nvPr/>
        </p:nvSpPr>
        <p:spPr>
          <a:xfrm>
            <a:off x="6255425" y="5639872"/>
            <a:ext cx="852726" cy="1557814"/>
          </a:xfrm>
          <a:prstGeom prst="roundRect">
            <a:avLst>
              <a:gd name="adj" fmla="val 7284"/>
            </a:avLst>
          </a:prstGeom>
          <a:solidFill>
            <a:srgbClr val="2F1D6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Text 13"/>
          <p:cNvSpPr/>
          <p:nvPr/>
        </p:nvSpPr>
        <p:spPr>
          <a:xfrm>
            <a:off x="6518077" y="6218873"/>
            <a:ext cx="319802" cy="399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500" dirty="0"/>
          </a:p>
        </p:txBody>
      </p:sp>
      <p:sp>
        <p:nvSpPr>
          <p:cNvPr id="17" name="Text 14"/>
          <p:cNvSpPr/>
          <p:nvPr/>
        </p:nvSpPr>
        <p:spPr>
          <a:xfrm>
            <a:off x="7308533" y="5852993"/>
            <a:ext cx="3205758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Les "Experts Chercheurs"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7308533" y="6322814"/>
            <a:ext cx="6339721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Informations pointues, veille, outils spécifiques. Prêts à investir pour un accès exclusif et une valeur premium.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9503" y="627459"/>
            <a:ext cx="6481643" cy="740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Tarification et Packages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89503" y="1816179"/>
            <a:ext cx="13051393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 offres conçues pour maximiser la valeur perçue à chaque niveau de maturité client.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89503" y="2541151"/>
            <a:ext cx="4163497" cy="74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15€</a:t>
            </a:r>
            <a:endParaRPr lang="en-US" sz="5850" dirty="0"/>
          </a:p>
        </p:txBody>
      </p:sp>
      <p:sp>
        <p:nvSpPr>
          <p:cNvPr id="5" name="Text 3"/>
          <p:cNvSpPr/>
          <p:nvPr/>
        </p:nvSpPr>
        <p:spPr>
          <a:xfrm>
            <a:off x="1390888" y="3566517"/>
            <a:ext cx="2960608" cy="370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Ebook Seul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89503" y="4071104"/>
            <a:ext cx="4163497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Idéal pour les débutants curieux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33392" y="2541151"/>
            <a:ext cx="4163497" cy="74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10€</a:t>
            </a:r>
            <a:endParaRPr lang="en-US" sz="5850" dirty="0"/>
          </a:p>
        </p:txBody>
      </p:sp>
      <p:sp>
        <p:nvSpPr>
          <p:cNvPr id="8" name="Text 6"/>
          <p:cNvSpPr/>
          <p:nvPr/>
        </p:nvSpPr>
        <p:spPr>
          <a:xfrm>
            <a:off x="5834777" y="3566517"/>
            <a:ext cx="2960608" cy="370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Quiz Seul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5233392" y="4071104"/>
            <a:ext cx="4163497" cy="719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Pour tester rapidement ses connaissances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677281" y="2541151"/>
            <a:ext cx="4163497" cy="74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20€</a:t>
            </a:r>
            <a:endParaRPr lang="en-US" sz="5850" dirty="0"/>
          </a:p>
        </p:txBody>
      </p:sp>
      <p:sp>
        <p:nvSpPr>
          <p:cNvPr id="11" name="Text 9"/>
          <p:cNvSpPr/>
          <p:nvPr/>
        </p:nvSpPr>
        <p:spPr>
          <a:xfrm>
            <a:off x="10278666" y="3566517"/>
            <a:ext cx="2960608" cy="370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Pack Essentiel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9677281" y="4071104"/>
            <a:ext cx="4163497" cy="719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Ebook Intro + Quiz Fondamentaux — économie de 5 €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3011448" y="5352336"/>
            <a:ext cx="4163497" cy="74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45€</a:t>
            </a:r>
            <a:endParaRPr lang="en-US" sz="5850" dirty="0"/>
          </a:p>
        </p:txBody>
      </p:sp>
      <p:sp>
        <p:nvSpPr>
          <p:cNvPr id="14" name="Text 12"/>
          <p:cNvSpPr/>
          <p:nvPr/>
        </p:nvSpPr>
        <p:spPr>
          <a:xfrm>
            <a:off x="3612833" y="6377702"/>
            <a:ext cx="2960608" cy="370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Pack Expert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3011448" y="6882289"/>
            <a:ext cx="4163497" cy="719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Ebook Avancé + Quiz Thématiques — économie de 15 €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455337" y="5352336"/>
            <a:ext cx="4163497" cy="74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90€</a:t>
            </a:r>
            <a:endParaRPr lang="en-US" sz="5850" dirty="0"/>
          </a:p>
        </p:txBody>
      </p:sp>
      <p:sp>
        <p:nvSpPr>
          <p:cNvPr id="17" name="Text 15"/>
          <p:cNvSpPr/>
          <p:nvPr/>
        </p:nvSpPr>
        <p:spPr>
          <a:xfrm>
            <a:off x="8056721" y="6377702"/>
            <a:ext cx="2960608" cy="370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Pack Premium</a:t>
            </a: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455337" y="6882289"/>
            <a:ext cx="4163497" cy="719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Ebook Niche + Accès VIP Quiz &amp; Sessions Live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1660"/>
            <a:ext cx="729972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Stratégies de Vente Ciblées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3049548"/>
            <a:ext cx="4196358" cy="3328273"/>
          </a:xfrm>
          <a:prstGeom prst="roundRect">
            <a:avLst>
              <a:gd name="adj" fmla="val 2862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1028224" y="3283982"/>
            <a:ext cx="3265646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🎯</a:t>
            </a: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Apprentis Débutants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028224" y="3807381"/>
            <a:ext cx="3727490" cy="1973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Publicités réseaux sociaux ciblées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Offres promotionnelles limitées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Contenu gratuit (articles, mini-guides) menant à l'ebook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049548"/>
            <a:ext cx="4196358" cy="3328273"/>
          </a:xfrm>
          <a:prstGeom prst="roundRect">
            <a:avLst>
              <a:gd name="adj" fmla="val 2862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5451396" y="3283982"/>
            <a:ext cx="2977039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📈</a:t>
            </a: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Perfectionnistes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5451396" y="3807381"/>
            <a:ext cx="3727490" cy="233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Email marketing personnalisé selon achats précédents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Webinaires gratuits sur sujets avancés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Offre spéciale présentée en fin de webinaire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049548"/>
            <a:ext cx="4196358" cy="3328273"/>
          </a:xfrm>
          <a:prstGeom prst="roundRect">
            <a:avLst>
              <a:gd name="adj" fmla="val 2862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9874568" y="3283982"/>
            <a:ext cx="3128486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💎</a:t>
            </a: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Experts Chercheurs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9874568" y="3807381"/>
            <a:ext cx="3727490" cy="233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Programmes d'affiliation avec des influenceurs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Offres exclusives pour anciens clients fidèles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Communautés privées et accès VIP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73273"/>
            <a:ext cx="7556421" cy="2054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50"/>
              </a:lnSpc>
              <a:buNone/>
            </a:pPr>
            <a:r>
              <a:rPr lang="en-US" sz="64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Votre croissance commence ici.</a:t>
            </a:r>
            <a:endParaRPr lang="en-US" sz="6450" dirty="0"/>
          </a:p>
        </p:txBody>
      </p:sp>
      <p:sp>
        <p:nvSpPr>
          <p:cNvPr id="4" name="Text 1"/>
          <p:cNvSpPr/>
          <p:nvPr/>
        </p:nvSpPr>
        <p:spPr>
          <a:xfrm>
            <a:off x="6280190" y="476750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Chaque décision basée sur la donnée est un pas de plus vers des ventes prévisibles, des clients satisfaits et une offre digitale qui se vend seule.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250</Words>
  <Application>Microsoft Office PowerPoint</Application>
  <PresentationFormat>Personnalisé</PresentationFormat>
  <Paragraphs>46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Inter</vt:lpstr>
      <vt:lpstr>Petrona Bold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KOUEDE NGATCHEU Eliane</cp:lastModifiedBy>
  <cp:revision>2</cp:revision>
  <dcterms:created xsi:type="dcterms:W3CDTF">2026-04-01T20:22:25Z</dcterms:created>
  <dcterms:modified xsi:type="dcterms:W3CDTF">2026-04-03T13:33:14Z</dcterms:modified>
</cp:coreProperties>
</file>